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F16B2D-E9EC-4C37-ABEA-7BBDF0CE801C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E23832-E65D-491C-956C-51ED351BB30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Hydrogen and Fuel Cells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Wild Bill </a:t>
            </a:r>
          </a:p>
          <a:p>
            <a:r>
              <a:rPr lang="en-US" dirty="0" smtClean="0"/>
              <a:t>Erik Welch</a:t>
            </a:r>
          </a:p>
          <a:p>
            <a:r>
              <a:rPr lang="en-US" dirty="0" smtClean="0"/>
              <a:t>Trisha Kapes</a:t>
            </a:r>
          </a:p>
          <a:p>
            <a:r>
              <a:rPr lang="en-US" dirty="0" smtClean="0"/>
              <a:t>Danny O’Donnell</a:t>
            </a:r>
          </a:p>
          <a:p>
            <a:r>
              <a:rPr lang="en-US" dirty="0" smtClean="0"/>
              <a:t>Tim Marchetti</a:t>
            </a:r>
            <a:endParaRPr lang="en-US" dirty="0"/>
          </a:p>
        </p:txBody>
      </p:sp>
      <p:pic>
        <p:nvPicPr>
          <p:cNvPr id="4" name="Picture 3" descr="success-failure-sig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352800"/>
            <a:ext cx="1838325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ighw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How Hydrogen and Fuel Cells Help Us Today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048000"/>
            <a:ext cx="8001000" cy="35052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-Fuel Cells empower  any  portable  device </a:t>
            </a:r>
          </a:p>
          <a:p>
            <a:r>
              <a:rPr 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-Also power our means of transportation</a:t>
            </a:r>
          </a:p>
          <a:p>
            <a:r>
              <a:rPr 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-Hydrogen in the future can replace the petroleum  we  currently  use  in our cars  and  trucks </a:t>
            </a:r>
            <a:endParaRPr lang="en-US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762000"/>
            <a:ext cx="7772400" cy="1143000"/>
          </a:xfrm>
        </p:spPr>
        <p:txBody>
          <a:bodyPr/>
          <a:lstStyle/>
          <a:p>
            <a:pPr algn="ctr"/>
            <a:r>
              <a:rPr smtClean="0"/>
              <a:t>How It Works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3355848" cy="3086536"/>
          </a:xfrm>
        </p:spPr>
        <p:txBody>
          <a:bodyPr>
            <a:normAutofit/>
          </a:bodyPr>
          <a:lstStyle/>
          <a:p>
            <a:r>
              <a:rPr lang="en-US" dirty="0" smtClean="0"/>
              <a:t>-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Hydrogen is a versatile energy carrier that can be used to power nearly every end use energy need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 Fuel Cell is an energy conversion device that captures and uses the power of hydrogen</a:t>
            </a:r>
            <a:endParaRPr lang="en-US" dirty="0"/>
          </a:p>
        </p:txBody>
      </p:sp>
      <p:pic>
        <p:nvPicPr>
          <p:cNvPr id="4" name="Picture 3" descr="fuelce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2743200"/>
            <a:ext cx="4514850" cy="2677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43000"/>
            <a:ext cx="70134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Where It’s Being Used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667000"/>
            <a:ext cx="7854696" cy="1676400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en-US" dirty="0" smtClean="0"/>
              <a:t>Hydrogen fuel cells used in spacecraft and other high tech applications where a clean power source is needed</a:t>
            </a:r>
          </a:p>
          <a:p>
            <a:pPr algn="l">
              <a:buFontTx/>
              <a:buChar char="-"/>
            </a:pPr>
            <a:r>
              <a:rPr lang="en-US" dirty="0" smtClean="0"/>
              <a:t>(ex: spacecraft, in electricity, cars, cell phones, etc.)</a:t>
            </a:r>
            <a:endParaRPr lang="en-US" dirty="0"/>
          </a:p>
        </p:txBody>
      </p:sp>
      <p:pic>
        <p:nvPicPr>
          <p:cNvPr id="1026" name="Picture 2" descr="http://www.hydrogen-fuel.org/honda_fcx_hydrogen_fuel_cell_c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419600"/>
            <a:ext cx="586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llarSig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81000"/>
            <a:ext cx="5907045" cy="5867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Costs/Availability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Companies commercially offer fuel cell power plants for about $3,000 per kilowatt.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Cost varies from $1 to $20 a kilo.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Currently, fuel cells are not cheap.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They are found in many organic compounds.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untitled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Concerns on the Environment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799"/>
            <a:ext cx="7391400" cy="381000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When the hydrogen is in a fuel cell car, only water vapor and heat are expelled from the tail pipe.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process of burning fossil fuels to obtain the hydrogen is releasing carbon dioxide.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Carbon dioxide is the leading cause for global warming.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w-solar-energy-works-solar-sun-fla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Other Concerns/Problems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- Besides it’s high costs and difficult obtain ability, hydrogen fuel cells proves to be a rather efficient method for power. 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83MH0CAO0UDBXCAYCQB0ICAT26S0CCAMNIQVCCAEWOJK3CAGCWP0OCA0VDEV1CAUVJANICAEVB39KCAH8Q1BECAPG2422CAS4WGRECAE1JPUWCAYFY11XCAEUQNVBCA3EZ0YCCASFU693CAJT75DOCAHEW8P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Why Hydrogen Fuel Cells Aren't Being Used More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3200400"/>
            <a:ext cx="7772400" cy="1905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- The use of hydrogen fuel cells is a rather clean method of producing power, but isn’t being used as much because of the high costs. 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MCHammer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76400" y="990600"/>
            <a:ext cx="58674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283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Hydrogen and Fuel Cells</vt:lpstr>
      <vt:lpstr>How Hydrogen and Fuel Cells Help Us Today</vt:lpstr>
      <vt:lpstr>How It Works</vt:lpstr>
      <vt:lpstr>Where It’s Being Used Now</vt:lpstr>
      <vt:lpstr>Costs/Availability</vt:lpstr>
      <vt:lpstr>Concerns on the Environment</vt:lpstr>
      <vt:lpstr>Other Concerns/Problems</vt:lpstr>
      <vt:lpstr>Why Hydrogen Fuel Cells Aren't Being Used More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Hydrogen and Fuel Cells</dc:title>
  <dc:creator>Jason</dc:creator>
  <cp:lastModifiedBy>Jason</cp:lastModifiedBy>
  <cp:revision>11</cp:revision>
  <dcterms:created xsi:type="dcterms:W3CDTF">2009-04-27T14:27:45Z</dcterms:created>
  <dcterms:modified xsi:type="dcterms:W3CDTF">2009-05-01T00:32:44Z</dcterms:modified>
</cp:coreProperties>
</file>